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ref Ruqaa" panose="020B0604020202020204" charset="-78"/>
      <p:regular r:id="rId13"/>
      <p:bold r:id="rId14"/>
    </p:embeddedFont>
    <p:embeddedFont>
      <p:font typeface="Coming Soon" panose="020B0604020202020204" charset="0"/>
      <p:regular r:id="rId15"/>
    </p:embeddedFont>
    <p:embeddedFont>
      <p:font typeface="Covered By Your Grac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ba897e6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ba897e6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63d387a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63d387a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63d387a3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63d387a3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3d387a3f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3d387a3f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63d387a3f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63d387a3f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63d387a3f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63d387a3f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63d387a3f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63d387a3f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63d387a3f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63d387a3f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63d387a3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63d387a3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63d387a3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63d387a3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hyperlink" Target="http://wwjhs.opals.wappingersschool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hyperlink" Target="https://www.wappingersschools.org/Domain/1003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hyperlink" Target="https://www.wappingersschools.org/vanwyck" TargetMode="External"/><Relationship Id="rId14" Type="http://schemas.openxmlformats.org/officeDocument/2006/relationships/hyperlink" Target="https://wvwjhs.opals.wappingersschools.org/bin/hom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beth.green@wcsdny.org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12" Type="http://schemas.openxmlformats.org/officeDocument/2006/relationships/hyperlink" Target="https://www.wappingersschools.org/vanwyck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6.jpg"/><Relationship Id="rId5" Type="http://schemas.openxmlformats.org/officeDocument/2006/relationships/image" Target="../media/image3.png"/><Relationship Id="rId15" Type="http://schemas.openxmlformats.org/officeDocument/2006/relationships/hyperlink" Target="mailto:aileen.basuljevic@wcsdny.org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image" Target="../media/image35.png"/><Relationship Id="rId14" Type="http://schemas.openxmlformats.org/officeDocument/2006/relationships/hyperlink" Target="https://www.wappingersschools.org/Domain/100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ppingersschools.org/vanwyck" TargetMode="External"/><Relationship Id="rId13" Type="http://schemas.openxmlformats.org/officeDocument/2006/relationships/hyperlink" Target="http://wwjhs.opals.wappingersschools.or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11" Type="http://schemas.openxmlformats.org/officeDocument/2006/relationships/hyperlink" Target="https://drive.google.com/open?id=1704Ah3PVn76o9v37vO0007zQi5BFZZO2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vwjhs.opals.wappingersschools.org/bin/home" TargetMode="External"/><Relationship Id="rId10" Type="http://schemas.openxmlformats.org/officeDocument/2006/relationships/hyperlink" Target="https://www.wappingersschools.org/Domain/1003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26" Type="http://schemas.openxmlformats.org/officeDocument/2006/relationships/hyperlink" Target="http://drive.google.com/file/d/1wLgtp1yafzmpfTh91sAeWg_FhupLX5l7/view" TargetMode="External"/><Relationship Id="rId3" Type="http://schemas.openxmlformats.org/officeDocument/2006/relationships/image" Target="../media/image1.jpg"/><Relationship Id="rId21" Type="http://schemas.openxmlformats.org/officeDocument/2006/relationships/hyperlink" Target="http://drive.google.com/file/d/1EK3vk5hNz2R--3ebY1vQI3155qb8aHY6/view" TargetMode="External"/><Relationship Id="rId34" Type="http://schemas.openxmlformats.org/officeDocument/2006/relationships/hyperlink" Target="http://drive.google.com/file/d/1F-ngpHzv4LuhixcSgO76oUBVrF3qtpQN/view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5" Type="http://schemas.openxmlformats.org/officeDocument/2006/relationships/hyperlink" Target="http://drive.google.com/file/d/1URqzpxNNGHsYybn_Z5_c-v0ajw5Va9CR/view" TargetMode="External"/><Relationship Id="rId33" Type="http://schemas.openxmlformats.org/officeDocument/2006/relationships/hyperlink" Target="http://drive.google.com/file/d/1ExOV7ieJI5ENcIJEOWbSgLq7DoZOlkKc/view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29" Type="http://schemas.openxmlformats.org/officeDocument/2006/relationships/hyperlink" Target="http://drive.google.com/file/d/1ErB3siKcnXvtdKYQlSPC3oXP5b3_GGPJ/view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24" Type="http://schemas.openxmlformats.org/officeDocument/2006/relationships/image" Target="../media/image29.png"/><Relationship Id="rId32" Type="http://schemas.openxmlformats.org/officeDocument/2006/relationships/hyperlink" Target="http://drive.google.com/file/d/1ExOMhS57fskyy6pfuBcpHJazQBGh7ANU/view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23" Type="http://schemas.openxmlformats.org/officeDocument/2006/relationships/hyperlink" Target="http://drive.google.com/file/d/1OJz4i9r0j-TWFHgJ0TESXbuP2j3pOBzu/view" TargetMode="External"/><Relationship Id="rId28" Type="http://schemas.openxmlformats.org/officeDocument/2006/relationships/image" Target="../media/image30.png"/><Relationship Id="rId36" Type="http://schemas.openxmlformats.org/officeDocument/2006/relationships/image" Target="../media/image32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31" Type="http://schemas.openxmlformats.org/officeDocument/2006/relationships/hyperlink" Target="http://drive.google.com/file/d/1Et1N77vIa3yq8iqzNDeU-lnhX2UMToPh/view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Relationship Id="rId22" Type="http://schemas.openxmlformats.org/officeDocument/2006/relationships/image" Target="../media/image28.png"/><Relationship Id="rId27" Type="http://schemas.openxmlformats.org/officeDocument/2006/relationships/hyperlink" Target="http://drive.google.com/file/d/1jwinJhToWEfgXDpyMuUzFCGND45HVj8L/view" TargetMode="External"/><Relationship Id="rId30" Type="http://schemas.openxmlformats.org/officeDocument/2006/relationships/image" Target="../media/image31.png"/><Relationship Id="rId35" Type="http://schemas.openxmlformats.org/officeDocument/2006/relationships/hyperlink" Target="http://www.youtube.com/watch?v=GIFtHI6Usf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vwjhs.opals.wappingersschools.org/bin/home" TargetMode="External"/><Relationship Id="rId13" Type="http://schemas.openxmlformats.org/officeDocument/2006/relationships/hyperlink" Target="https://www.wappingersschools.org/vanwyck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5.jpg"/><Relationship Id="rId5" Type="http://schemas.openxmlformats.org/officeDocument/2006/relationships/image" Target="../media/image3.png"/><Relationship Id="rId15" Type="http://schemas.openxmlformats.org/officeDocument/2006/relationships/hyperlink" Target="https://www.wappingersschools.org/Domain/1003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.jpg"/><Relationship Id="rId9" Type="http://schemas.openxmlformats.org/officeDocument/2006/relationships/image" Target="../media/image3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vwjhs.opals.wappingersschools.org/bin/home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idhudson.org/get-a-library-card/" TargetMode="External"/><Relationship Id="rId12" Type="http://schemas.openxmlformats.org/officeDocument/2006/relationships/hyperlink" Target="https://www.wappingersschools.org/Domain/1003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hyperlink" Target="http://wwjhs.opals.wappingersschools.org" TargetMode="External"/><Relationship Id="rId10" Type="http://schemas.openxmlformats.org/officeDocument/2006/relationships/hyperlink" Target="https://www.wappingersschools.org/vanwyck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6.jp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vwjhs.opals.wappingersschools.org/bin/home" TargetMode="External"/><Relationship Id="rId13" Type="http://schemas.openxmlformats.org/officeDocument/2006/relationships/hyperlink" Target="https://www.wappingersschools.org/vanwyck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5.jpg"/><Relationship Id="rId5" Type="http://schemas.openxmlformats.org/officeDocument/2006/relationships/image" Target="../media/image3.png"/><Relationship Id="rId15" Type="http://schemas.openxmlformats.org/officeDocument/2006/relationships/hyperlink" Target="https://www.wappingersschools.org/Domain/1003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.jpg"/><Relationship Id="rId9" Type="http://schemas.openxmlformats.org/officeDocument/2006/relationships/image" Target="../media/image34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vwjhs.opals.wappingersschools.org/bin/home" TargetMode="External"/><Relationship Id="rId13" Type="http://schemas.openxmlformats.org/officeDocument/2006/relationships/hyperlink" Target="https://www.wappingersschools.org/vanwyck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5.jpg"/><Relationship Id="rId5" Type="http://schemas.openxmlformats.org/officeDocument/2006/relationships/image" Target="../media/image3.png"/><Relationship Id="rId15" Type="http://schemas.openxmlformats.org/officeDocument/2006/relationships/hyperlink" Target="https://www.wappingersschools.org/Domain/1003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.jpg"/><Relationship Id="rId9" Type="http://schemas.openxmlformats.org/officeDocument/2006/relationships/image" Target="../media/image34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hyperlink" Target="https://www.teenbookcloud.com/home.aspx" TargetMode="External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wappingersschools.org/Domain/1003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2.jpg"/><Relationship Id="rId9" Type="http://schemas.openxmlformats.org/officeDocument/2006/relationships/hyperlink" Target="https://wvwjhs.opals.wappingersschools.org/bin/home" TargetMode="External"/><Relationship Id="rId14" Type="http://schemas.openxmlformats.org/officeDocument/2006/relationships/hyperlink" Target="https://www.wappingersschools.org/vanwyc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hyperlink" Target="https://stories.audible.com/start-listen" TargetMode="External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wappingersschools.org/Domain/1003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2.jpg"/><Relationship Id="rId9" Type="http://schemas.openxmlformats.org/officeDocument/2006/relationships/hyperlink" Target="https://wvwjhs.opals.wappingersschools.org/bin/home" TargetMode="External"/><Relationship Id="rId14" Type="http://schemas.openxmlformats.org/officeDocument/2006/relationships/hyperlink" Target="https://www.wappingersschools.org/vanwy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021250" y="341300"/>
            <a:ext cx="3493939" cy="16691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Welcome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to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Summer Reading 2020!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6625" y="273400"/>
            <a:ext cx="2964421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White and black floral area rug, Carpet Furniture Bed, Furnitu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Parents, Community Invited To Wappingers School District Workshop ..."/>
          <p:cNvPicPr preferRelativeResize="0"/>
          <p:nvPr/>
        </p:nvPicPr>
        <p:blipFill rotWithShape="1">
          <a:blip r:embed="rId7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400 celebrate Wappingers Junior High School's 75th anniversary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3306363" y="2113250"/>
            <a:ext cx="2674996" cy="1062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Covered By Your Grace"/>
              </a:rPr>
              <a:t>Click PRESENT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Covered By Your Grace"/>
              </a:rPr>
              <a:t>to begin!</a:t>
            </a:r>
          </a:p>
        </p:txBody>
      </p:sp>
      <p:sp>
        <p:nvSpPr>
          <p:cNvPr id="63" name="Google Shape;63;p13"/>
          <p:cNvSpPr/>
          <p:nvPr/>
        </p:nvSpPr>
        <p:spPr>
          <a:xfrm>
            <a:off x="7645525" y="1492575"/>
            <a:ext cx="1399500" cy="983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Hey y’all!  Mrs. Green here!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64" name="Google Shape;64;p13" descr="Bitmoji Image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5079925" y="111990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0" y="1725250"/>
            <a:ext cx="1642200" cy="846600"/>
          </a:xfrm>
          <a:prstGeom prst="wedgeEllipseCallout">
            <a:avLst>
              <a:gd name="adj1" fmla="val 58361"/>
              <a:gd name="adj2" fmla="val 82855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00FF"/>
                </a:solidFill>
                <a:latin typeface="Aref Ruqaa"/>
                <a:ea typeface="Aref Ruqaa"/>
                <a:cs typeface="Aref Ruqaa"/>
                <a:sym typeface="Aref Ruqaa"/>
              </a:rPr>
              <a:t>Greetings! Mrs. B  here!</a:t>
            </a:r>
            <a:endParaRPr sz="1300" b="1">
              <a:solidFill>
                <a:srgbClr val="FF00FF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  <p:pic>
        <p:nvPicPr>
          <p:cNvPr id="66" name="Google Shape;66;p13" descr="Clientmoji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l="33119" t="31039" r="34840"/>
          <a:stretch/>
        </p:blipFill>
        <p:spPr>
          <a:xfrm>
            <a:off x="1407100" y="1492575"/>
            <a:ext cx="1761295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750" y="595093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 descr="White and black floral area rug, Carpet Furniture Bed, Furnitu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 descr="Bitmoji Image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Parents, Community Invited To Wappingers School District Workshop ..."/>
          <p:cNvPicPr preferRelativeResize="0"/>
          <p:nvPr/>
        </p:nvPicPr>
        <p:blipFill rotWithShape="1">
          <a:blip r:embed="rId10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 descr="400 celebrate Wappingers Junior High School's 75th anniversary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>
            <a:hlinkClick r:id="rId14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/>
          <p:nvPr/>
        </p:nvSpPr>
        <p:spPr>
          <a:xfrm>
            <a:off x="3777675" y="218100"/>
            <a:ext cx="3384745" cy="19647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  <a:t>Feel free to reach out</a:t>
            </a:r>
            <a:b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  <a:t>to either of us if you</a:t>
            </a:r>
            <a:b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  <a:t>need help with any</a:t>
            </a:r>
            <a:b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  <a:t>of the eBook resources</a:t>
            </a:r>
            <a:b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  <a:t>we shared with you!</a:t>
            </a:r>
          </a:p>
        </p:txBody>
      </p:sp>
      <p:sp>
        <p:nvSpPr>
          <p:cNvPr id="232" name="Google Shape;232;p22"/>
          <p:cNvSpPr/>
          <p:nvPr/>
        </p:nvSpPr>
        <p:spPr>
          <a:xfrm>
            <a:off x="2054948" y="2190026"/>
            <a:ext cx="3434053" cy="9833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  <a:t>We hope you have a </a:t>
            </a:r>
            <a:b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EEEE"/>
                </a:solidFill>
                <a:latin typeface="Covered By Your Grace"/>
              </a:rPr>
              <a:t>WONDERFUL summer!</a:t>
            </a:r>
          </a:p>
        </p:txBody>
      </p:sp>
      <p:pic>
        <p:nvPicPr>
          <p:cNvPr id="233" name="Google Shape;233;p22" descr="Bitmoji Image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l="30283" t="10988" r="25058" b="2559"/>
          <a:stretch/>
        </p:blipFill>
        <p:spPr>
          <a:xfrm flipH="1">
            <a:off x="390255" y="1922200"/>
            <a:ext cx="1500670" cy="29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descr="White and black floral area rug, Carpet Furniture Bed, Furniture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descr="Parents, Community Invited To Wappingers School District Workshop ..."/>
          <p:cNvPicPr preferRelativeResize="0"/>
          <p:nvPr/>
        </p:nvPicPr>
        <p:blipFill rotWithShape="1">
          <a:blip r:embed="rId6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descr="400 celebrate Wappingers Junior High School's 75th anniversary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>
            <a:hlinkClick r:id="rId10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>
            <a:hlinkClick r:id="rId11"/>
          </p:cNvPr>
          <p:cNvSpPr/>
          <p:nvPr/>
        </p:nvSpPr>
        <p:spPr>
          <a:xfrm>
            <a:off x="3634074" y="273400"/>
            <a:ext cx="3409479" cy="18007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  <a:t>Click HERE to hear from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  <a:t>Mrs. B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  <a:t>and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  <a:t>Mrs. Green!</a:t>
            </a: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90925" y="471018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descr="Bitmoji Image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6016200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Bitmoji Image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l="17881" t="10992" r="25675"/>
          <a:stretch/>
        </p:blipFill>
        <p:spPr>
          <a:xfrm>
            <a:off x="289600" y="1560963"/>
            <a:ext cx="2139700" cy="33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100450" y="3351900"/>
            <a:ext cx="49431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>
            <a:off x="4359463" y="619588"/>
            <a:ext cx="770100" cy="10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0"/>
              </a:srgbClr>
            </a:outerShdw>
            <a:reflection stA="0" endPos="30000" dist="38100" dir="5400000" fadeDir="5400012" sy="-100000" algn="bl" rotWithShape="0"/>
          </a:effectLst>
        </p:spPr>
      </p:cxnSp>
      <p:sp>
        <p:nvSpPr>
          <p:cNvPr id="83" name="Google Shape;83;p14"/>
          <p:cNvSpPr txBox="1"/>
          <p:nvPr/>
        </p:nvSpPr>
        <p:spPr>
          <a:xfrm>
            <a:off x="2100450" y="2074175"/>
            <a:ext cx="50766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4C2F4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Please be sure to go through the entire presentation to get all the information you need to keep on reading through summer!</a:t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 descr="White and black floral area rug, Carpet Furniture Bed, Furnitur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400" y="2381138"/>
            <a:ext cx="2662275" cy="35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963" y="216927"/>
            <a:ext cx="8259125" cy="12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425" y="1839027"/>
            <a:ext cx="8259125" cy="12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199212" y="3581788"/>
            <a:ext cx="2077248" cy="12846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Covered By Your Grace"/>
              </a:rPr>
              <a:t>Click on a book cover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Covered By Your Grace"/>
              </a:rPr>
              <a:t>to hear about it from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Covered By Your Grace"/>
              </a:rPr>
              <a:t>a junior high librarian!</a:t>
            </a:r>
          </a:p>
        </p:txBody>
      </p:sp>
      <p:pic>
        <p:nvPicPr>
          <p:cNvPr id="93" name="Google Shape;93;p15" descr="Bitmoji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0887" y="2621713"/>
            <a:ext cx="2637300" cy="2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0600" y="2236481"/>
            <a:ext cx="2832525" cy="300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075" y="2892938"/>
            <a:ext cx="2429300" cy="7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10">
            <a:alphaModFix/>
          </a:blip>
          <a:srcRect l="951" r="951"/>
          <a:stretch/>
        </p:blipFill>
        <p:spPr>
          <a:xfrm>
            <a:off x="7162425" y="67175"/>
            <a:ext cx="820775" cy="125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11">
            <a:alphaModFix/>
          </a:blip>
          <a:srcRect l="268" r="258"/>
          <a:stretch/>
        </p:blipFill>
        <p:spPr>
          <a:xfrm>
            <a:off x="3894627" y="1474064"/>
            <a:ext cx="1075860" cy="162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12">
            <a:alphaModFix/>
          </a:blip>
          <a:srcRect l="534" r="524"/>
          <a:stretch/>
        </p:blipFill>
        <p:spPr>
          <a:xfrm>
            <a:off x="1978075" y="1513920"/>
            <a:ext cx="923275" cy="139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13">
            <a:alphaModFix/>
          </a:blip>
          <a:srcRect t="3366" b="3366"/>
          <a:stretch/>
        </p:blipFill>
        <p:spPr>
          <a:xfrm>
            <a:off x="5422600" y="1497398"/>
            <a:ext cx="923250" cy="139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53350" y="9750"/>
            <a:ext cx="906403" cy="13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49925" y="-14500"/>
            <a:ext cx="943779" cy="13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246765" y="28750"/>
            <a:ext cx="820783" cy="12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88000" y="-27269"/>
            <a:ext cx="923275" cy="139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80600" y="1487063"/>
            <a:ext cx="943775" cy="141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84441" y="1495302"/>
            <a:ext cx="943775" cy="14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rot="-1975961">
            <a:off x="6995219" y="3152177"/>
            <a:ext cx="571212" cy="86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title="Record (online-voice-recorder.com) (1).mp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 rot="10800000" flipH="1">
            <a:off x="7080650" y="3639225"/>
            <a:ext cx="400350" cy="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title="the First Phone Call from Heaven booktalk 6.8.20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422600" y="1510675"/>
            <a:ext cx="369600" cy="3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title="Heaven Looks a Lot Like the Mall booktalk 6.8.20">
            <a:hlinkClick r:id="rId25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978080" y="1495295"/>
            <a:ext cx="400350" cy="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title="Lovely Dark and Deep booktalk 6.8.20">
            <a:hlinkClick r:id="rId26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680603" y="2487497"/>
            <a:ext cx="400350" cy="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title="Ghost booktalk 6.8.20">
            <a:hlinkClick r:id="rId27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84454" y="2087288"/>
            <a:ext cx="400350" cy="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28">
            <a:alphaModFix/>
          </a:blip>
          <a:srcRect l="221569" t="-237980" r="-221569" b="237980"/>
          <a:stretch/>
        </p:blipFill>
        <p:spPr>
          <a:xfrm>
            <a:off x="4027125" y="2121299"/>
            <a:ext cx="500425" cy="5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title="Record (online-voice-recorder.com) (7).mp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 rot="10800000" flipH="1">
            <a:off x="5588000" y="931613"/>
            <a:ext cx="414125" cy="4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title="Record (online-voice-recorder.com) (8).mp3">
            <a:hlinkClick r:id="rId31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388011" y="953875"/>
            <a:ext cx="369600" cy="3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title="Record (online-voice-recorder.com) (9).mp3">
            <a:hlinkClick r:id="rId32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650325" y="913053"/>
            <a:ext cx="400350" cy="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title="Record (online-voice-recorder.com) (10).mp3">
            <a:hlinkClick r:id="rId33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659389" y="938498"/>
            <a:ext cx="400350" cy="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title="Record (online-voice-recorder.com) (11).mp3">
            <a:hlinkClick r:id="rId34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749925" y="972225"/>
            <a:ext cx="369600" cy="3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Steve Sheinkin&#10;The Port Chicago 50: Disaster, Mutiny, and the Fight for Civil Rights &#10;(Roaring Brook Press/ Macmillan Publishers)&#10;Was held on Tuesday, November 18 at 7:00 P.M.&#10;THE NEW SCHOOL, The Auditorium at 66 West 12th Street, New York City&#10;More information at nationalbook.org" title="Steve Sheinkin reads from The Port Chicago 50 at 2014 NBA Finalists Reading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3724173" y="2274286"/>
            <a:ext cx="552131" cy="4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0925" y="273393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White and black floral area rug, Carpet Furniture Bed, Furnitu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3415275" y="273400"/>
            <a:ext cx="3747157" cy="29908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Mrs. B and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Mrs. Green here!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We wanted to share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some booktalks and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links with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you for your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summer reading!</a:t>
            </a:r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l="27179" r="18602"/>
          <a:stretch/>
        </p:blipFill>
        <p:spPr>
          <a:xfrm flipH="1">
            <a:off x="124300" y="1295825"/>
            <a:ext cx="1535325" cy="28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Bitmoji Image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Parents, Community Invited To Wappingers School District Workshop ..."/>
          <p:cNvPicPr preferRelativeResize="0"/>
          <p:nvPr/>
        </p:nvPicPr>
        <p:blipFill rotWithShape="1">
          <a:blip r:embed="rId11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400 celebrate Wappingers Junior High School's 75th anniversary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hlinkClick r:id="rId15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6900" y="487193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White and black floral area rug, Carpet Furniture Bed, Furnitu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/>
          <p:nvPr/>
        </p:nvSpPr>
        <p:spPr>
          <a:xfrm>
            <a:off x="2318535" y="1747375"/>
            <a:ext cx="1967447" cy="12614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  <a:t>FIRSTLY, do you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  <a:t>have a PUBLIC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Covered By Your Grace"/>
              </a:rPr>
              <a:t>library card?</a:t>
            </a:r>
          </a:p>
        </p:txBody>
      </p:sp>
      <p:sp>
        <p:nvSpPr>
          <p:cNvPr id="143" name="Google Shape;143;p17">
            <a:hlinkClick r:id="rId7"/>
          </p:cNvPr>
          <p:cNvSpPr/>
          <p:nvPr/>
        </p:nvSpPr>
        <p:spPr>
          <a:xfrm>
            <a:off x="4530011" y="537548"/>
            <a:ext cx="2465206" cy="23613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If NOT, go HERE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to register for one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(online), and then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you'll be able to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access FREE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eBooks!</a:t>
            </a:r>
          </a:p>
        </p:txBody>
      </p:sp>
      <p:pic>
        <p:nvPicPr>
          <p:cNvPr id="144" name="Google Shape;144;p17" descr="Parents, Community Invited To Wappingers School District Workshop ..."/>
          <p:cNvPicPr preferRelativeResize="0"/>
          <p:nvPr/>
        </p:nvPicPr>
        <p:blipFill rotWithShape="1">
          <a:blip r:embed="rId8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400 celebrate Wappingers Junior High School's 75th anniversary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>
            <a:hlinkClick r:id="rId12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descr="Bitmoji Image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l="17882" t="10418" r="25632"/>
          <a:stretch/>
        </p:blipFill>
        <p:spPr>
          <a:xfrm>
            <a:off x="288025" y="1747375"/>
            <a:ext cx="2141275" cy="33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Bitmoji Image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5862200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7"/>
          <p:cNvCxnSpPr/>
          <p:nvPr/>
        </p:nvCxnSpPr>
        <p:spPr>
          <a:xfrm>
            <a:off x="6077750" y="934250"/>
            <a:ext cx="6570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7575" y="273406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White and black floral area rug, Carpet Furniture Bed, Furnitu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2434087" y="768099"/>
            <a:ext cx="4690638" cy="23079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The LIBBY and HOOPLA apps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are what the public libraries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use to access eBooks and other digital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resources.  Download one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 (or BOTH) to your device.</a:t>
            </a:r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l="29018" t="6550" r="18600"/>
          <a:stretch/>
        </p:blipFill>
        <p:spPr>
          <a:xfrm flipH="1">
            <a:off x="124300" y="1481325"/>
            <a:ext cx="1483275" cy="26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Bitmoji Image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Parents, Community Invited To Wappingers School District Workshop ..."/>
          <p:cNvPicPr preferRelativeResize="0"/>
          <p:nvPr/>
        </p:nvPicPr>
        <p:blipFill rotWithShape="1">
          <a:blip r:embed="rId11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400 celebrate Wappingers Junior High School's 75th anniversary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>
            <a:hlinkClick r:id="rId15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6625" y="471143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descr="White and black floral area rug, Carpet Furniture Bed, Furnitu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3250700" y="267100"/>
            <a:ext cx="3911719" cy="28196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After adding the app(s),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make sure to add your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library card number.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Once you've done that,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you can check out eBooks,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request holds for others,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AND check out movies!</a:t>
            </a:r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l="25368" r="16633"/>
          <a:stretch/>
        </p:blipFill>
        <p:spPr>
          <a:xfrm flipH="1">
            <a:off x="68575" y="1295825"/>
            <a:ext cx="1642325" cy="28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Bitmoji Image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 descr="Parents, Community Invited To Wappingers School District Workshop ..."/>
          <p:cNvPicPr preferRelativeResize="0"/>
          <p:nvPr/>
        </p:nvPicPr>
        <p:blipFill rotWithShape="1">
          <a:blip r:embed="rId11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 descr="400 celebrate Wappingers Junior High School's 75th anniversary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>
            <a:hlinkClick r:id="rId15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750" y="1185318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 descr="White and black floral area rug, Carpet Furniture Bed, Furnitu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>
            <a:hlinkClick r:id="rId7"/>
          </p:cNvPr>
          <p:cNvSpPr/>
          <p:nvPr/>
        </p:nvSpPr>
        <p:spPr>
          <a:xfrm>
            <a:off x="2729537" y="218100"/>
            <a:ext cx="4377084" cy="17863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Another GREAT site to go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to for free eBooks is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TeenBookCloud!</a:t>
            </a:r>
          </a:p>
        </p:txBody>
      </p:sp>
      <p:sp>
        <p:nvSpPr>
          <p:cNvPr id="191" name="Google Shape;191;p20">
            <a:hlinkClick r:id="rId7"/>
          </p:cNvPr>
          <p:cNvSpPr/>
          <p:nvPr/>
        </p:nvSpPr>
        <p:spPr>
          <a:xfrm>
            <a:off x="3470365" y="2133099"/>
            <a:ext cx="3636250" cy="8773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Username: tumble2020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Password: A3b5c6</a:t>
            </a:r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l="23580" r="16632"/>
          <a:stretch/>
        </p:blipFill>
        <p:spPr>
          <a:xfrm flipH="1">
            <a:off x="68575" y="1295825"/>
            <a:ext cx="1692975" cy="28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 descr="Bitmoji Image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 descr="Parents, Community Invited To Wappingers School District Workshop ..."/>
          <p:cNvPicPr preferRelativeResize="0"/>
          <p:nvPr/>
        </p:nvPicPr>
        <p:blipFill rotWithShape="1">
          <a:blip r:embed="rId12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 descr="400 celebrate Wappingers Junior High School's 75th anniversary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>
            <a:hlinkClick r:id="rId16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0"/>
          <p:cNvCxnSpPr/>
          <p:nvPr/>
        </p:nvCxnSpPr>
        <p:spPr>
          <a:xfrm>
            <a:off x="3911525" y="1981425"/>
            <a:ext cx="20637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4800" y="1737168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 descr="White and black floral area rug, Carpet Furniture Bed, Furnitu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>
            <a:hlinkClick r:id="rId7"/>
          </p:cNvPr>
          <p:cNvSpPr/>
          <p:nvPr/>
        </p:nvSpPr>
        <p:spPr>
          <a:xfrm>
            <a:off x="3237749" y="447200"/>
            <a:ext cx="3656655" cy="19952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There are some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GREAT audiobooks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vered By Your Grace"/>
              </a:rPr>
              <a:t>on Audible!</a:t>
            </a:r>
          </a:p>
        </p:txBody>
      </p:sp>
      <p:pic>
        <p:nvPicPr>
          <p:cNvPr id="209" name="Google Shape;20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l="26695" t="4616" r="18599"/>
          <a:stretch/>
        </p:blipFill>
        <p:spPr>
          <a:xfrm flipH="1">
            <a:off x="124300" y="1426475"/>
            <a:ext cx="1549050" cy="27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 descr="Bitmoji Image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 descr="Parents, Community Invited To Wappingers School District Workshop ..."/>
          <p:cNvPicPr preferRelativeResize="0"/>
          <p:nvPr/>
        </p:nvPicPr>
        <p:blipFill rotWithShape="1">
          <a:blip r:embed="rId12">
            <a:alphaModFix/>
          </a:blip>
          <a:srcRect b="2047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 descr="400 celebrate Wappingers Junior High School's 75th anniversary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>
            <a:hlinkClick r:id="rId16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1"/>
          <p:cNvCxnSpPr/>
          <p:nvPr/>
        </p:nvCxnSpPr>
        <p:spPr>
          <a:xfrm rot="10800000" flipH="1">
            <a:off x="4666824" y="2484506"/>
            <a:ext cx="1421100" cy="51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299</Words>
  <Application>Microsoft Office PowerPoint</Application>
  <PresentationFormat>On-screen Show (16:9)</PresentationFormat>
  <Paragraphs>17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Aref Ruqaa</vt:lpstr>
      <vt:lpstr>Coming Soon</vt:lpstr>
      <vt:lpstr>Covered By Your Grace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Claudia King</cp:lastModifiedBy>
  <cp:revision>1</cp:revision>
  <dcterms:modified xsi:type="dcterms:W3CDTF">2020-07-01T21:28:40Z</dcterms:modified>
</cp:coreProperties>
</file>